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5" r:id="rId6"/>
    <p:sldId id="268" r:id="rId7"/>
    <p:sldId id="266" r:id="rId8"/>
    <p:sldId id="269" r:id="rId9"/>
    <p:sldId id="267" r:id="rId10"/>
    <p:sldId id="270" r:id="rId11"/>
    <p:sldId id="260" r:id="rId12"/>
    <p:sldId id="261" r:id="rId13"/>
    <p:sldId id="264" r:id="rId14"/>
    <p:sldId id="26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394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мектеп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математика </c:v>
                </c:pt>
                <c:pt idx="1">
                  <c:v>әдебиеттік оқу </c:v>
                </c:pt>
                <c:pt idx="2">
                  <c:v>орташа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11.1</c:v>
                </c:pt>
                <c:pt idx="2">
                  <c:v>23.1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аудан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математика </c:v>
                </c:pt>
                <c:pt idx="1">
                  <c:v>әдебиеттік оқу </c:v>
                </c:pt>
                <c:pt idx="2">
                  <c:v>орташа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10.86</c:v>
                </c:pt>
                <c:pt idx="1">
                  <c:v>10.77</c:v>
                </c:pt>
                <c:pt idx="2">
                  <c:v>23.54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2631936"/>
        <c:axId val="132650880"/>
      </c:barChart>
      <c:catAx>
        <c:axId val="1326319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32650880"/>
        <c:crosses val="autoZero"/>
        <c:auto val="1"/>
        <c:lblAlgn val="ctr"/>
        <c:lblOffset val="100"/>
        <c:noMultiLvlLbl val="0"/>
      </c:catAx>
      <c:valAx>
        <c:axId val="132650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2631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мектеп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қазақ тілі </c:v>
                </c:pt>
                <c:pt idx="1">
                  <c:v>алгебра </c:v>
                </c:pt>
                <c:pt idx="2">
                  <c:v>физика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16.5</c:v>
                </c:pt>
                <c:pt idx="1">
                  <c:v>34.700000000000003</c:v>
                </c:pt>
                <c:pt idx="2">
                  <c:v>28.5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аудан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қазақ тілі </c:v>
                </c:pt>
                <c:pt idx="1">
                  <c:v>алгебра </c:v>
                </c:pt>
                <c:pt idx="2">
                  <c:v>физика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14.2</c:v>
                </c:pt>
                <c:pt idx="1">
                  <c:v>28.46</c:v>
                </c:pt>
                <c:pt idx="2">
                  <c:v>23.13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6363008"/>
        <c:axId val="26364544"/>
        <c:axId val="0"/>
      </c:bar3DChart>
      <c:catAx>
        <c:axId val="26363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26364544"/>
        <c:crosses val="autoZero"/>
        <c:auto val="1"/>
        <c:lblAlgn val="ctr"/>
        <c:lblOffset val="100"/>
        <c:noMultiLvlLbl val="0"/>
      </c:catAx>
      <c:valAx>
        <c:axId val="2636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6363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аудан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қазақ тілі</c:v>
                </c:pt>
                <c:pt idx="1">
                  <c:v>алгебра </c:v>
                </c:pt>
                <c:pt idx="2">
                  <c:v>Қазақстан тарихы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19.3</c:v>
                </c:pt>
                <c:pt idx="1">
                  <c:v>32.299999999999997</c:v>
                </c:pt>
                <c:pt idx="2">
                  <c:v>28.4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мектеп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қазақ тілі</c:v>
                </c:pt>
                <c:pt idx="1">
                  <c:v>алгебра </c:v>
                </c:pt>
                <c:pt idx="2">
                  <c:v>Қазақстан тарихы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16.13</c:v>
                </c:pt>
                <c:pt idx="1">
                  <c:v>22</c:v>
                </c:pt>
                <c:pt idx="2">
                  <c:v>34.299999999999997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26499712"/>
        <c:axId val="26505984"/>
        <c:axId val="23831872"/>
      </c:bar3DChart>
      <c:catAx>
        <c:axId val="26499712"/>
        <c:scaling>
          <c:orientation val="minMax"/>
        </c:scaling>
        <c:delete val="0"/>
        <c:axPos val="b"/>
        <c:majorTickMark val="none"/>
        <c:minorTickMark val="none"/>
        <c:tickLblPos val="nextTo"/>
        <c:crossAx val="26505984"/>
        <c:crosses val="autoZero"/>
        <c:auto val="1"/>
        <c:lblAlgn val="ctr"/>
        <c:lblOffset val="100"/>
        <c:noMultiLvlLbl val="0"/>
      </c:catAx>
      <c:valAx>
        <c:axId val="26505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6499712"/>
        <c:crosses val="autoZero"/>
        <c:crossBetween val="between"/>
      </c:valAx>
      <c:serAx>
        <c:axId val="23831872"/>
        <c:scaling>
          <c:orientation val="minMax"/>
        </c:scaling>
        <c:delete val="1"/>
        <c:axPos val="b"/>
        <c:majorTickMark val="out"/>
        <c:minorTickMark val="none"/>
        <c:tickLblPos val="nextTo"/>
        <c:crossAx val="26505984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0E2-E7A9-4C9A-8A79-E72033D5BE07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B5FEA7-D1C0-4C5E-A116-7C5C0C54AF6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0E2-E7A9-4C9A-8A79-E72033D5BE07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EA7-D1C0-4C5E-A116-7C5C0C54A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0E2-E7A9-4C9A-8A79-E72033D5BE07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EA7-D1C0-4C5E-A116-7C5C0C54A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0E2-E7A9-4C9A-8A79-E72033D5BE07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EA7-D1C0-4C5E-A116-7C5C0C54A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0E2-E7A9-4C9A-8A79-E72033D5BE07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EA7-D1C0-4C5E-A116-7C5C0C54AF6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0E2-E7A9-4C9A-8A79-E72033D5BE07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EA7-D1C0-4C5E-A116-7C5C0C54AF6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0E2-E7A9-4C9A-8A79-E72033D5BE07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EA7-D1C0-4C5E-A116-7C5C0C54AF6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0E2-E7A9-4C9A-8A79-E72033D5BE07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EA7-D1C0-4C5E-A116-7C5C0C54A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0E2-E7A9-4C9A-8A79-E72033D5BE07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EA7-D1C0-4C5E-A116-7C5C0C54A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0E2-E7A9-4C9A-8A79-E72033D5BE07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EA7-D1C0-4C5E-A116-7C5C0C54A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0E2-E7A9-4C9A-8A79-E72033D5BE07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EA7-D1C0-4C5E-A116-7C5C0C54A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D6A70E2-E7A9-4C9A-8A79-E72033D5BE07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2B5FEA7-D1C0-4C5E-A116-7C5C0C54AF6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ОЖСБ қорытындысы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39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11-сынып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4014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2210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ҰБТ-2018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161394"/>
              </p:ext>
            </p:extLst>
          </p:nvPr>
        </p:nvGraphicFramePr>
        <p:xfrm>
          <a:off x="467544" y="2132856"/>
          <a:ext cx="8208912" cy="250701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26114"/>
                <a:gridCol w="1026114"/>
                <a:gridCol w="1026114"/>
                <a:gridCol w="1026114"/>
                <a:gridCol w="1026114"/>
                <a:gridCol w="1026114"/>
                <a:gridCol w="1026114"/>
                <a:gridCol w="1026114"/>
              </a:tblGrid>
              <a:tr h="3600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 февраля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марта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апреля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27 апреля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184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126   учащихся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125   учащихся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120   учащихся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124   учащихся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896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казах. язык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русс. язык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казах. язык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русс. язык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казах. язык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русс. язык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казах. язык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русс. язык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329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(75,4%)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(24,6%)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93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(74,4%)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(25,6%)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91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(75,8%)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(24,2%)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(76,6%)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29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(23,4%)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23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826252"/>
              </p:ext>
            </p:extLst>
          </p:nvPr>
        </p:nvGraphicFramePr>
        <p:xfrm>
          <a:off x="1547664" y="2852936"/>
          <a:ext cx="6204586" cy="581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1786"/>
                <a:gridCol w="1070380"/>
                <a:gridCol w="1069684"/>
                <a:gridCol w="1160100"/>
                <a:gridCol w="1092636"/>
              </a:tblGrid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Ортакская</a:t>
                      </a:r>
                      <a:r>
                        <a:rPr lang="ru-RU" sz="1800" dirty="0">
                          <a:effectLst/>
                        </a:rPr>
                        <a:t> СШ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84,8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84,6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91,0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96,2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222072"/>
              </p:ext>
            </p:extLst>
          </p:nvPr>
        </p:nvGraphicFramePr>
        <p:xfrm>
          <a:off x="1547664" y="1340768"/>
          <a:ext cx="6204586" cy="1495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1786"/>
                <a:gridCol w="1070380"/>
                <a:gridCol w="1069684"/>
                <a:gridCol w="1160100"/>
                <a:gridCol w="1092636"/>
              </a:tblGrid>
              <a:tr h="93789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Организация образования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 балл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7 февраля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 балл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 марта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 балл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 апреля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 балл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27  апреля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725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702630"/>
              </p:ext>
            </p:extLst>
          </p:nvPr>
        </p:nvGraphicFramePr>
        <p:xfrm>
          <a:off x="395536" y="836712"/>
          <a:ext cx="8352928" cy="479315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32238"/>
                <a:gridCol w="1295446"/>
                <a:gridCol w="1114687"/>
                <a:gridCol w="562365"/>
                <a:gridCol w="562365"/>
                <a:gridCol w="564875"/>
                <a:gridCol w="702955"/>
                <a:gridCol w="785749"/>
                <a:gridCol w="610119"/>
                <a:gridCol w="902049"/>
                <a:gridCol w="720080"/>
              </a:tblGrid>
              <a:tr h="427355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Результаты пробного  ЕНТ  по </a:t>
                      </a:r>
                      <a:r>
                        <a:rPr lang="ru-RU" sz="2000" u="none" strike="noStrike" dirty="0" err="1">
                          <a:effectLst/>
                        </a:rPr>
                        <a:t>Зерендинскому</a:t>
                      </a:r>
                      <a:r>
                        <a:rPr lang="ru-RU" sz="2000" u="none" strike="noStrike" dirty="0">
                          <a:effectLst/>
                        </a:rPr>
                        <a:t> району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71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Дата</a:t>
                      </a:r>
                    </a:p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27.04.2018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b"/>
                </a:tc>
              </a:tr>
              <a:tr h="2757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№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Наименование школы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Ф.И.О.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Баллы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История Казахстана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Математическая грамотность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Грамотность чтения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Профильный предмет 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Профильный предмет 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Всего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</a:tr>
              <a:tr h="4687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балл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балл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наименование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4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 rowSpan="5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err="1">
                          <a:effectLst/>
                        </a:rPr>
                        <a:t>Ортакская</a:t>
                      </a:r>
                      <a:r>
                        <a:rPr lang="ru-RU" sz="1200" u="none" strike="noStrike" dirty="0">
                          <a:effectLst/>
                        </a:rPr>
                        <a:t> СШ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Алимжанов Нұрлыхан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английский язык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всемирная история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</a:tr>
              <a:tr h="4549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Амангелді Назарбай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физика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математика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</a:tr>
              <a:tr h="4549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Ерғали Жарқын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физика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математика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</a:tr>
              <a:tr h="4962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Орал Нұрсұлтан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всемирная история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География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96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</a:tr>
              <a:tr h="4687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Салимова Анель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английский язык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всемирная история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89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</a:tr>
              <a:tr h="27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ИТОГО по району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17,4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28,8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196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401606"/>
              </p:ext>
            </p:extLst>
          </p:nvPr>
        </p:nvGraphicFramePr>
        <p:xfrm>
          <a:off x="457200" y="548681"/>
          <a:ext cx="8435281" cy="595647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70384"/>
                <a:gridCol w="1619533"/>
                <a:gridCol w="1213631"/>
                <a:gridCol w="612283"/>
                <a:gridCol w="612283"/>
                <a:gridCol w="615016"/>
                <a:gridCol w="765352"/>
                <a:gridCol w="765352"/>
                <a:gridCol w="565302"/>
                <a:gridCol w="792088"/>
                <a:gridCol w="504057"/>
              </a:tblGrid>
              <a:tr h="53928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Результаты пробного  ЕНТ  по </a:t>
                      </a:r>
                      <a:r>
                        <a:rPr lang="ru-RU" sz="2400" u="none" strike="noStrike" dirty="0" err="1">
                          <a:effectLst/>
                        </a:rPr>
                        <a:t>Зерендинскому</a:t>
                      </a:r>
                      <a:r>
                        <a:rPr lang="ru-RU" sz="2400" u="none" strike="noStrike" dirty="0">
                          <a:effectLst/>
                        </a:rPr>
                        <a:t> району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929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Дата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03.05.2018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b"/>
                </a:tc>
              </a:tr>
              <a:tr h="34792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Наименование школы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Ф.И.О.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Баллы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История Казахстана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Математическая грамотность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Грамотность чтения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Профильный предмет 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Профильный предмет 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Всего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</a:tr>
              <a:tr h="591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балл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наименование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балл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наименование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88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 rowSpan="5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effectLst/>
                        </a:rPr>
                        <a:t>Ортакская</a:t>
                      </a:r>
                      <a:r>
                        <a:rPr lang="ru-RU" sz="1400" u="none" strike="noStrike" dirty="0">
                          <a:effectLst/>
                        </a:rPr>
                        <a:t> СШ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Алимжанов Нұрлыхан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английский язык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всемирная история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79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</a:tr>
              <a:tr h="5740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Амангелді Назарбай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физика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35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математика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</a:tr>
              <a:tr h="5740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Ерғали Жарқын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24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физика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математика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96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</a:tr>
              <a:tr h="6262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Орал Нұрсұлтан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всемирная история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География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</a:tr>
              <a:tr h="5914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Салимова Анель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28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английский язык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всемирная история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</a:tr>
              <a:tr h="347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ИТОГО по району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14,8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14,2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27,2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23,4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524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651900"/>
              </p:ext>
            </p:extLst>
          </p:nvPr>
        </p:nvGraphicFramePr>
        <p:xfrm>
          <a:off x="457200" y="764705"/>
          <a:ext cx="8219258" cy="554969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61415"/>
                <a:gridCol w="1272427"/>
                <a:gridCol w="1175794"/>
                <a:gridCol w="593194"/>
                <a:gridCol w="593194"/>
                <a:gridCol w="595841"/>
                <a:gridCol w="741491"/>
                <a:gridCol w="741491"/>
                <a:gridCol w="730898"/>
                <a:gridCol w="730898"/>
                <a:gridCol w="482615"/>
              </a:tblGrid>
              <a:tr h="51198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Результаты пробного  ЕНТ  по </a:t>
                      </a:r>
                      <a:r>
                        <a:rPr lang="ru-RU" sz="2000" u="none" strike="noStrike" dirty="0" err="1">
                          <a:effectLst/>
                        </a:rPr>
                        <a:t>Зерендинскому</a:t>
                      </a:r>
                      <a:r>
                        <a:rPr lang="ru-RU" sz="2000" u="none" strike="noStrike" dirty="0">
                          <a:effectLst/>
                        </a:rPr>
                        <a:t> району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31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Дата</a:t>
                      </a:r>
                    </a:p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22.05.2018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b"/>
                </a:tc>
              </a:tr>
              <a:tr h="3303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Наименование школы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Ф.И.О.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Баллы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История Казахстана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Математическая грамотность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Грамотность чтения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Профильный предмет 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Профильный предмет 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Всего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ctr"/>
                </a:tc>
              </a:tr>
              <a:tr h="561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балл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наименование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балл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наименование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80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 rowSpan="5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err="1">
                          <a:effectLst/>
                        </a:rPr>
                        <a:t>Ортакская</a:t>
                      </a:r>
                      <a:r>
                        <a:rPr lang="ru-RU" sz="1200" u="none" strike="noStrike" dirty="0">
                          <a:effectLst/>
                        </a:rPr>
                        <a:t> СШ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Алимжанов Нұрлыхан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английский язык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всемирная история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65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</a:tr>
              <a:tr h="545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Амангелді Назарбай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физика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математика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</a:tr>
              <a:tr h="545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Ерғали Жарқын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физика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математика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</a:tr>
              <a:tr h="5945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Орал Нұрсұлтан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всемирная история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География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78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</a:tr>
              <a:tr h="5615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Салимова Анель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31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английский язык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всемирная история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/>
                </a:tc>
              </a:tr>
              <a:tr h="3303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ИТОГО по району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13,6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17,2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26,6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0" marR="8620" marT="8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45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4-сынып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8519" r="13333" b="30371"/>
          <a:stretch/>
        </p:blipFill>
        <p:spPr bwMode="auto">
          <a:xfrm>
            <a:off x="755576" y="1700808"/>
            <a:ext cx="7992888" cy="409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52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9-сынып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893077"/>
              </p:ext>
            </p:extLst>
          </p:nvPr>
        </p:nvGraphicFramePr>
        <p:xfrm>
          <a:off x="395538" y="1412775"/>
          <a:ext cx="8208911" cy="403244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39264"/>
                <a:gridCol w="1524733"/>
                <a:gridCol w="1139699"/>
                <a:gridCol w="1143549"/>
                <a:gridCol w="854773"/>
                <a:gridCol w="935631"/>
                <a:gridCol w="935631"/>
                <a:gridCol w="935631"/>
              </a:tblGrid>
              <a:tr h="81669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Пәндер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бойынша</a:t>
                      </a:r>
                      <a:r>
                        <a:rPr lang="ru-RU" sz="1200" u="none" strike="noStrike" dirty="0">
                          <a:effectLst/>
                        </a:rPr>
                        <a:t> ОБ ОЖСБ </a:t>
                      </a:r>
                      <a:r>
                        <a:rPr lang="ru-RU" sz="1200" u="none" strike="noStrike" dirty="0" err="1">
                          <a:effectLst/>
                        </a:rPr>
                        <a:t>қатысушыларының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жинаған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балдары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бойынша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бөлінуі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37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Распределение участников ВОУД СО по набранным баллам в разрезе предметов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305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892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№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Пән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Тіл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ОБ ОЖСБ-</a:t>
                      </a:r>
                      <a:r>
                        <a:rPr lang="ru-RU" sz="1000" u="none" strike="noStrike" dirty="0" err="1">
                          <a:effectLst/>
                        </a:rPr>
                        <a:t>ға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қатысты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Жинаған балдардың саны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0-5 балл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6-10 балл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11-15 балл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16-20 балл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40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Предмет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Язык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Участв. в ВОУД СО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Количество набранных баллов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9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0-5 баллов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6-10 баллов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11-15 баллов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16-20 баллов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402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Казахский язык в казахских классах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Каз.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26353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1078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5829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11693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7753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40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4,09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22,12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44,37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29,42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03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kk-KZ" dirty="0" smtClean="0"/>
              <a:t>11-сынып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7" t="11536" r="28534" b="25609"/>
          <a:stretch/>
        </p:blipFill>
        <p:spPr bwMode="auto">
          <a:xfrm>
            <a:off x="179512" y="1124744"/>
            <a:ext cx="864096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3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то что было в документах раб стола\Результаты ВОУД\4 класс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07503" y="31256"/>
            <a:ext cx="8856985" cy="68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4-сынып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5440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229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то что было в документах раб стола\Результаты ВОУД\9 класс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34"/>
          <a:stretch/>
        </p:blipFill>
        <p:spPr bwMode="auto">
          <a:xfrm>
            <a:off x="18302" y="-1737"/>
            <a:ext cx="9125698" cy="667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130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kk-KZ" dirty="0" smtClean="0"/>
              <a:t>9-сынып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8287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997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то что было в документах раб стола\Результаты ВОУД\11 класс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6"/>
          <a:stretch/>
        </p:blipFill>
        <p:spPr bwMode="auto">
          <a:xfrm>
            <a:off x="0" y="0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26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117</TotalTime>
  <Words>467</Words>
  <Application>Microsoft Office PowerPoint</Application>
  <PresentationFormat>Экран (4:3)</PresentationFormat>
  <Paragraphs>344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ОЖСБ қорытындысы</vt:lpstr>
      <vt:lpstr>4-сынып </vt:lpstr>
      <vt:lpstr>9-сынып </vt:lpstr>
      <vt:lpstr>11-сынып</vt:lpstr>
      <vt:lpstr>Презентация PowerPoint</vt:lpstr>
      <vt:lpstr>4-сынып</vt:lpstr>
      <vt:lpstr>Презентация PowerPoint</vt:lpstr>
      <vt:lpstr>9-сынып </vt:lpstr>
      <vt:lpstr>Презентация PowerPoint</vt:lpstr>
      <vt:lpstr>11-сынып </vt:lpstr>
      <vt:lpstr>ҰБТ-2018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ОЖСБ қорытындысы</dc:title>
  <dc:creator>Школа</dc:creator>
  <cp:lastModifiedBy>Школа</cp:lastModifiedBy>
  <cp:revision>8</cp:revision>
  <dcterms:created xsi:type="dcterms:W3CDTF">2018-05-31T03:23:05Z</dcterms:created>
  <dcterms:modified xsi:type="dcterms:W3CDTF">2018-05-31T05:31:30Z</dcterms:modified>
</cp:coreProperties>
</file>