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үздіктер</c:v>
                </c:pt>
                <c:pt idx="1">
                  <c:v>екпінділер</c:v>
                </c:pt>
                <c:pt idx="2">
                  <c:v>орташа</c:v>
                </c:pt>
                <c:pt idx="3">
                  <c:v>сапалық көрсеткіш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27</c:v>
                </c:pt>
                <c:pt idx="2">
                  <c:v>32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044352"/>
        <c:axId val="121055104"/>
        <c:axId val="0"/>
      </c:bar3DChart>
      <c:catAx>
        <c:axId val="1210443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21055104"/>
        <c:crosses val="autoZero"/>
        <c:auto val="1"/>
        <c:lblAlgn val="ctr"/>
        <c:lblOffset val="100"/>
        <c:noMultiLvlLbl val="0"/>
      </c:catAx>
      <c:valAx>
        <c:axId val="121055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1044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11-сынып</c:v>
                </c:pt>
                <c:pt idx="9">
                  <c:v>Орташа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50</c:v>
                </c:pt>
                <c:pt idx="1">
                  <c:v>65</c:v>
                </c:pt>
                <c:pt idx="2">
                  <c:v>42</c:v>
                </c:pt>
                <c:pt idx="3">
                  <c:v>78</c:v>
                </c:pt>
                <c:pt idx="4">
                  <c:v>50</c:v>
                </c:pt>
                <c:pt idx="5">
                  <c:v>33</c:v>
                </c:pt>
                <c:pt idx="6">
                  <c:v>55</c:v>
                </c:pt>
                <c:pt idx="7">
                  <c:v>66</c:v>
                </c:pt>
                <c:pt idx="8">
                  <c:v>60</c:v>
                </c:pt>
                <c:pt idx="9">
                  <c:v>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2742016"/>
        <c:axId val="92743552"/>
      </c:barChart>
      <c:catAx>
        <c:axId val="92742016"/>
        <c:scaling>
          <c:orientation val="minMax"/>
        </c:scaling>
        <c:delete val="0"/>
        <c:axPos val="b"/>
        <c:majorTickMark val="none"/>
        <c:minorTickMark val="none"/>
        <c:tickLblPos val="nextTo"/>
        <c:crossAx val="92743552"/>
        <c:crosses val="autoZero"/>
        <c:auto val="1"/>
        <c:lblAlgn val="ctr"/>
        <c:lblOffset val="100"/>
        <c:noMultiLvlLbl val="0"/>
      </c:catAx>
      <c:valAx>
        <c:axId val="92743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2742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7-сынып</c:v>
                </c:pt>
                <c:pt idx="1">
                  <c:v>8-сынып</c:v>
                </c:pt>
                <c:pt idx="2">
                  <c:v>9-сынып</c:v>
                </c:pt>
                <c:pt idx="3">
                  <c:v>11-сынып</c:v>
                </c:pt>
                <c:pt idx="4">
                  <c:v>Орташа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33.299999999999997</c:v>
                </c:pt>
                <c:pt idx="1">
                  <c:v>45</c:v>
                </c:pt>
                <c:pt idx="2">
                  <c:v>66</c:v>
                </c:pt>
                <c:pt idx="3">
                  <c:v>60</c:v>
                </c:pt>
                <c:pt idx="4">
                  <c:v>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198080"/>
        <c:axId val="119200384"/>
        <c:axId val="0"/>
      </c:bar3DChart>
      <c:catAx>
        <c:axId val="1191980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9200384"/>
        <c:crosses val="autoZero"/>
        <c:auto val="1"/>
        <c:lblAlgn val="ctr"/>
        <c:lblOffset val="100"/>
        <c:noMultiLvlLbl val="0"/>
      </c:catAx>
      <c:valAx>
        <c:axId val="1192003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9198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7-сынып</c:v>
                </c:pt>
                <c:pt idx="1">
                  <c:v>8-сынып</c:v>
                </c:pt>
                <c:pt idx="2">
                  <c:v>9-сынып</c:v>
                </c:pt>
                <c:pt idx="3">
                  <c:v>11-сынып</c:v>
                </c:pt>
                <c:pt idx="4">
                  <c:v>орташа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33.299999999999997</c:v>
                </c:pt>
                <c:pt idx="1">
                  <c:v>64</c:v>
                </c:pt>
                <c:pt idx="2">
                  <c:v>83</c:v>
                </c:pt>
                <c:pt idx="3">
                  <c:v>100</c:v>
                </c:pt>
                <c:pt idx="4">
                  <c:v>70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2949120"/>
        <c:axId val="93687808"/>
        <c:axId val="0"/>
      </c:bar3DChart>
      <c:catAx>
        <c:axId val="92949120"/>
        <c:scaling>
          <c:orientation val="minMax"/>
        </c:scaling>
        <c:delete val="0"/>
        <c:axPos val="b"/>
        <c:majorTickMark val="none"/>
        <c:minorTickMark val="none"/>
        <c:tickLblPos val="nextTo"/>
        <c:crossAx val="93687808"/>
        <c:crosses val="autoZero"/>
        <c:auto val="1"/>
        <c:lblAlgn val="ctr"/>
        <c:lblOffset val="100"/>
        <c:noMultiLvlLbl val="0"/>
      </c:catAx>
      <c:valAx>
        <c:axId val="93687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2949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7-сынып</c:v>
                </c:pt>
                <c:pt idx="1">
                  <c:v>8-сынып</c:v>
                </c:pt>
                <c:pt idx="2">
                  <c:v>9-сынып</c:v>
                </c:pt>
                <c:pt idx="3">
                  <c:v>11-сынып</c:v>
                </c:pt>
                <c:pt idx="4">
                  <c:v>Орташа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</c:v>
                </c:pt>
                <c:pt idx="1">
                  <c:v>63</c:v>
                </c:pt>
                <c:pt idx="2">
                  <c:v>68</c:v>
                </c:pt>
                <c:pt idx="3">
                  <c:v>80</c:v>
                </c:pt>
                <c:pt idx="4">
                  <c:v>61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92748800"/>
        <c:axId val="93661824"/>
        <c:axId val="0"/>
      </c:bar3DChart>
      <c:catAx>
        <c:axId val="927488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3661824"/>
        <c:crosses val="autoZero"/>
        <c:auto val="1"/>
        <c:lblAlgn val="ctr"/>
        <c:lblOffset val="100"/>
        <c:noMultiLvlLbl val="0"/>
      </c:catAx>
      <c:valAx>
        <c:axId val="93661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2748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6-сынып</c:v>
                </c:pt>
                <c:pt idx="1">
                  <c:v>7-сынып</c:v>
                </c:pt>
                <c:pt idx="2">
                  <c:v>8-сынып</c:v>
                </c:pt>
                <c:pt idx="3">
                  <c:v>9-сынып</c:v>
                </c:pt>
                <c:pt idx="4">
                  <c:v>11-сынып</c:v>
                </c:pt>
                <c:pt idx="5">
                  <c:v>орташа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100</c:v>
                </c:pt>
                <c:pt idx="1">
                  <c:v>33</c:v>
                </c:pt>
                <c:pt idx="2">
                  <c:v>72</c:v>
                </c:pt>
                <c:pt idx="3">
                  <c:v>100</c:v>
                </c:pt>
                <c:pt idx="4">
                  <c:v>100</c:v>
                </c:pt>
                <c:pt idx="5">
                  <c:v>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4387584"/>
        <c:axId val="94405760"/>
        <c:axId val="0"/>
      </c:bar3DChart>
      <c:catAx>
        <c:axId val="943875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4405760"/>
        <c:crosses val="autoZero"/>
        <c:auto val="1"/>
        <c:lblAlgn val="ctr"/>
        <c:lblOffset val="100"/>
        <c:noMultiLvlLbl val="0"/>
      </c:catAx>
      <c:valAx>
        <c:axId val="94405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4387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2-сынып</c:v>
                </c:pt>
                <c:pt idx="1">
                  <c:v>5-сынып</c:v>
                </c:pt>
                <c:pt idx="2">
                  <c:v>орташа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</c:v>
                </c:pt>
                <c:pt idx="1">
                  <c:v>75</c:v>
                </c:pt>
                <c:pt idx="2">
                  <c:v>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187712"/>
        <c:axId val="119311360"/>
        <c:axId val="0"/>
      </c:bar3DChart>
      <c:catAx>
        <c:axId val="119187712"/>
        <c:scaling>
          <c:orientation val="minMax"/>
        </c:scaling>
        <c:delete val="0"/>
        <c:axPos val="b"/>
        <c:majorTickMark val="none"/>
        <c:minorTickMark val="none"/>
        <c:tickLblPos val="nextTo"/>
        <c:crossAx val="119311360"/>
        <c:crosses val="autoZero"/>
        <c:auto val="1"/>
        <c:lblAlgn val="ctr"/>
        <c:lblOffset val="100"/>
        <c:noMultiLvlLbl val="0"/>
      </c:catAx>
      <c:valAx>
        <c:axId val="119311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9187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5-сынып</c:v>
                </c:pt>
                <c:pt idx="1">
                  <c:v>6-сынып</c:v>
                </c:pt>
                <c:pt idx="2">
                  <c:v>7-сынып</c:v>
                </c:pt>
                <c:pt idx="3">
                  <c:v>8-сынып</c:v>
                </c:pt>
                <c:pt idx="4">
                  <c:v>9-сынып</c:v>
                </c:pt>
                <c:pt idx="5">
                  <c:v>11-сынып</c:v>
                </c:pt>
                <c:pt idx="6">
                  <c:v>Орташа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56</c:v>
                </c:pt>
                <c:pt idx="1">
                  <c:v>100</c:v>
                </c:pt>
                <c:pt idx="2">
                  <c:v>66</c:v>
                </c:pt>
                <c:pt idx="3">
                  <c:v>64</c:v>
                </c:pt>
                <c:pt idx="4">
                  <c:v>83</c:v>
                </c:pt>
                <c:pt idx="5">
                  <c:v>100</c:v>
                </c:pt>
                <c:pt idx="6">
                  <c:v>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19535488"/>
        <c:axId val="120308480"/>
        <c:axId val="0"/>
      </c:bar3DChart>
      <c:catAx>
        <c:axId val="119535488"/>
        <c:scaling>
          <c:orientation val="minMax"/>
        </c:scaling>
        <c:delete val="0"/>
        <c:axPos val="b"/>
        <c:majorTickMark val="none"/>
        <c:minorTickMark val="none"/>
        <c:tickLblPos val="nextTo"/>
        <c:crossAx val="120308480"/>
        <c:crosses val="autoZero"/>
        <c:auto val="1"/>
        <c:lblAlgn val="ctr"/>
        <c:lblOffset val="100"/>
        <c:noMultiLvlLbl val="0"/>
      </c:catAx>
      <c:valAx>
        <c:axId val="1203084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9535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11-сынып</c:v>
                </c:pt>
                <c:pt idx="9">
                  <c:v>орташа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50</c:v>
                </c:pt>
                <c:pt idx="1">
                  <c:v>58</c:v>
                </c:pt>
                <c:pt idx="2">
                  <c:v>43</c:v>
                </c:pt>
                <c:pt idx="3">
                  <c:v>44.4</c:v>
                </c:pt>
                <c:pt idx="4">
                  <c:v>50</c:v>
                </c:pt>
                <c:pt idx="5">
                  <c:v>33</c:v>
                </c:pt>
                <c:pt idx="6">
                  <c:v>41.6</c:v>
                </c:pt>
                <c:pt idx="7">
                  <c:v>83.3</c:v>
                </c:pt>
                <c:pt idx="8">
                  <c:v>60</c:v>
                </c:pt>
                <c:pt idx="9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3696384"/>
        <c:axId val="121104640"/>
        <c:axId val="0"/>
      </c:bar3DChart>
      <c:catAx>
        <c:axId val="936963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21104640"/>
        <c:crosses val="autoZero"/>
        <c:auto val="1"/>
        <c:lblAlgn val="ctr"/>
        <c:lblOffset val="100"/>
        <c:noMultiLvlLbl val="0"/>
      </c:catAx>
      <c:valAx>
        <c:axId val="121104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3696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ІІ тоқсан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 </c:v>
                </c:pt>
                <c:pt idx="6">
                  <c:v>8-сынып </c:v>
                </c:pt>
                <c:pt idx="7">
                  <c:v>9-сынып</c:v>
                </c:pt>
                <c:pt idx="8">
                  <c:v>11-сынып </c:v>
                </c:pt>
                <c:pt idx="9">
                  <c:v>орташа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62</c:v>
                </c:pt>
                <c:pt idx="1">
                  <c:v>50</c:v>
                </c:pt>
                <c:pt idx="2">
                  <c:v>85.7</c:v>
                </c:pt>
                <c:pt idx="3">
                  <c:v>66.599999999999994</c:v>
                </c:pt>
                <c:pt idx="4">
                  <c:v>75</c:v>
                </c:pt>
                <c:pt idx="5">
                  <c:v>33.299999999999997</c:v>
                </c:pt>
                <c:pt idx="6">
                  <c:v>72.7</c:v>
                </c:pt>
                <c:pt idx="7">
                  <c:v>83.3</c:v>
                </c:pt>
                <c:pt idx="8">
                  <c:v>100</c:v>
                </c:pt>
                <c:pt idx="9">
                  <c:v>69.8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099392"/>
        <c:axId val="119100928"/>
        <c:axId val="0"/>
      </c:bar3DChart>
      <c:catAx>
        <c:axId val="1190993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9100928"/>
        <c:crosses val="autoZero"/>
        <c:auto val="1"/>
        <c:lblAlgn val="ctr"/>
        <c:lblOffset val="100"/>
        <c:noMultiLvlLbl val="0"/>
      </c:catAx>
      <c:valAx>
        <c:axId val="119100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9099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11-сынып</c:v>
                </c:pt>
                <c:pt idx="9">
                  <c:v>орташа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62.5</c:v>
                </c:pt>
                <c:pt idx="1">
                  <c:v>65</c:v>
                </c:pt>
                <c:pt idx="2">
                  <c:v>85.7</c:v>
                </c:pt>
                <c:pt idx="3">
                  <c:v>66.599999999999994</c:v>
                </c:pt>
                <c:pt idx="4">
                  <c:v>100</c:v>
                </c:pt>
                <c:pt idx="5">
                  <c:v>66.599999999999994</c:v>
                </c:pt>
                <c:pt idx="6">
                  <c:v>81.900000000000006</c:v>
                </c:pt>
                <c:pt idx="7">
                  <c:v>83.3</c:v>
                </c:pt>
                <c:pt idx="8">
                  <c:v>100</c:v>
                </c:pt>
                <c:pt idx="9">
                  <c:v>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9721984"/>
        <c:axId val="59790080"/>
        <c:axId val="0"/>
      </c:bar3DChart>
      <c:catAx>
        <c:axId val="59721984"/>
        <c:scaling>
          <c:orientation val="minMax"/>
        </c:scaling>
        <c:delete val="0"/>
        <c:axPos val="b"/>
        <c:majorTickMark val="none"/>
        <c:minorTickMark val="none"/>
        <c:tickLblPos val="nextTo"/>
        <c:crossAx val="59790080"/>
        <c:crosses val="autoZero"/>
        <c:auto val="1"/>
        <c:lblAlgn val="ctr"/>
        <c:lblOffset val="100"/>
        <c:noMultiLvlLbl val="0"/>
      </c:catAx>
      <c:valAx>
        <c:axId val="597900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9721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 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11-сынып </c:v>
                </c:pt>
                <c:pt idx="9">
                  <c:v>орташа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62</c:v>
                </c:pt>
                <c:pt idx="1">
                  <c:v>66</c:v>
                </c:pt>
                <c:pt idx="2">
                  <c:v>57</c:v>
                </c:pt>
                <c:pt idx="3">
                  <c:v>55</c:v>
                </c:pt>
                <c:pt idx="4">
                  <c:v>50</c:v>
                </c:pt>
                <c:pt idx="5">
                  <c:v>33</c:v>
                </c:pt>
                <c:pt idx="6">
                  <c:v>72</c:v>
                </c:pt>
                <c:pt idx="7">
                  <c:v>83</c:v>
                </c:pt>
                <c:pt idx="8">
                  <c:v>100</c:v>
                </c:pt>
                <c:pt idx="9">
                  <c:v>64.2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62260736"/>
        <c:axId val="62262272"/>
        <c:axId val="0"/>
      </c:bar3DChart>
      <c:catAx>
        <c:axId val="622607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2262272"/>
        <c:crosses val="autoZero"/>
        <c:auto val="1"/>
        <c:lblAlgn val="ctr"/>
        <c:lblOffset val="100"/>
        <c:noMultiLvlLbl val="0"/>
      </c:catAx>
      <c:valAx>
        <c:axId val="622622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2260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6-сынып</c:v>
                </c:pt>
                <c:pt idx="1">
                  <c:v>8-сынып</c:v>
                </c:pt>
                <c:pt idx="2">
                  <c:v>9-сынып</c:v>
                </c:pt>
                <c:pt idx="3">
                  <c:v>11-сынып </c:v>
                </c:pt>
                <c:pt idx="4">
                  <c:v>Орташа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100</c:v>
                </c:pt>
                <c:pt idx="1">
                  <c:v>72</c:v>
                </c:pt>
                <c:pt idx="2">
                  <c:v>83</c:v>
                </c:pt>
                <c:pt idx="3">
                  <c:v>100</c:v>
                </c:pt>
                <c:pt idx="4">
                  <c:v>88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62358656"/>
        <c:axId val="62624896"/>
        <c:axId val="0"/>
      </c:bar3DChart>
      <c:catAx>
        <c:axId val="62358656"/>
        <c:scaling>
          <c:orientation val="minMax"/>
        </c:scaling>
        <c:delete val="0"/>
        <c:axPos val="b"/>
        <c:majorTickMark val="none"/>
        <c:minorTickMark val="none"/>
        <c:tickLblPos val="nextTo"/>
        <c:crossAx val="62624896"/>
        <c:crosses val="autoZero"/>
        <c:auto val="1"/>
        <c:lblAlgn val="ctr"/>
        <c:lblOffset val="100"/>
        <c:noMultiLvlLbl val="0"/>
      </c:catAx>
      <c:valAx>
        <c:axId val="62624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2358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5-сынып</c:v>
                </c:pt>
                <c:pt idx="1">
                  <c:v>6-сынып</c:v>
                </c:pt>
                <c:pt idx="2">
                  <c:v>7-сынып</c:v>
                </c:pt>
                <c:pt idx="3">
                  <c:v>8-сынып</c:v>
                </c:pt>
                <c:pt idx="4">
                  <c:v>9-сынып</c:v>
                </c:pt>
                <c:pt idx="5">
                  <c:v>11-сынып</c:v>
                </c:pt>
                <c:pt idx="6">
                  <c:v>Орташа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45</c:v>
                </c:pt>
                <c:pt idx="1">
                  <c:v>100</c:v>
                </c:pt>
                <c:pt idx="2">
                  <c:v>33</c:v>
                </c:pt>
                <c:pt idx="3">
                  <c:v>63</c:v>
                </c:pt>
                <c:pt idx="4">
                  <c:v>83.3</c:v>
                </c:pt>
                <c:pt idx="5">
                  <c:v>60</c:v>
                </c:pt>
                <c:pt idx="6">
                  <c:v>64.5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9518336"/>
        <c:axId val="116577024"/>
        <c:axId val="0"/>
      </c:bar3DChart>
      <c:catAx>
        <c:axId val="795183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6577024"/>
        <c:crosses val="autoZero"/>
        <c:auto val="1"/>
        <c:lblAlgn val="ctr"/>
        <c:lblOffset val="100"/>
        <c:noMultiLvlLbl val="0"/>
      </c:catAx>
      <c:valAx>
        <c:axId val="1165770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518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5-сынып</c:v>
                </c:pt>
                <c:pt idx="1">
                  <c:v>6-сынып</c:v>
                </c:pt>
                <c:pt idx="2">
                  <c:v>7-сынып</c:v>
                </c:pt>
                <c:pt idx="3">
                  <c:v>8-сынып</c:v>
                </c:pt>
                <c:pt idx="4">
                  <c:v>9-сынып</c:v>
                </c:pt>
                <c:pt idx="5">
                  <c:v>11-сынып</c:v>
                </c:pt>
                <c:pt idx="6">
                  <c:v>Орташа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45</c:v>
                </c:pt>
                <c:pt idx="1">
                  <c:v>100</c:v>
                </c:pt>
                <c:pt idx="2">
                  <c:v>33</c:v>
                </c:pt>
                <c:pt idx="3">
                  <c:v>72</c:v>
                </c:pt>
                <c:pt idx="4">
                  <c:v>83</c:v>
                </c:pt>
                <c:pt idx="5">
                  <c:v>60</c:v>
                </c:pt>
                <c:pt idx="6">
                  <c:v>65.5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2368384"/>
        <c:axId val="62628992"/>
        <c:axId val="0"/>
      </c:bar3DChart>
      <c:catAx>
        <c:axId val="623683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2628992"/>
        <c:crosses val="autoZero"/>
        <c:auto val="1"/>
        <c:lblAlgn val="ctr"/>
        <c:lblOffset val="100"/>
        <c:noMultiLvlLbl val="0"/>
      </c:catAx>
      <c:valAx>
        <c:axId val="62628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2368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11-сынып</c:v>
                </c:pt>
                <c:pt idx="9">
                  <c:v>Орташа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63</c:v>
                </c:pt>
                <c:pt idx="1">
                  <c:v>58</c:v>
                </c:pt>
                <c:pt idx="2">
                  <c:v>71</c:v>
                </c:pt>
                <c:pt idx="3">
                  <c:v>44.4</c:v>
                </c:pt>
                <c:pt idx="4">
                  <c:v>100</c:v>
                </c:pt>
                <c:pt idx="5">
                  <c:v>33</c:v>
                </c:pt>
                <c:pt idx="6">
                  <c:v>73</c:v>
                </c:pt>
                <c:pt idx="7">
                  <c:v>83.3</c:v>
                </c:pt>
                <c:pt idx="8">
                  <c:v>100</c:v>
                </c:pt>
                <c:pt idx="9">
                  <c:v>70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79809536"/>
        <c:axId val="92931200"/>
        <c:axId val="0"/>
      </c:bar3DChart>
      <c:catAx>
        <c:axId val="79809536"/>
        <c:scaling>
          <c:orientation val="minMax"/>
        </c:scaling>
        <c:delete val="0"/>
        <c:axPos val="b"/>
        <c:majorTickMark val="none"/>
        <c:minorTickMark val="none"/>
        <c:tickLblPos val="nextTo"/>
        <c:crossAx val="92931200"/>
        <c:crosses val="autoZero"/>
        <c:auto val="1"/>
        <c:lblAlgn val="ctr"/>
        <c:lblOffset val="100"/>
        <c:noMultiLvlLbl val="0"/>
      </c:catAx>
      <c:valAx>
        <c:axId val="92931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809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844824"/>
            <a:ext cx="7117180" cy="1470025"/>
          </a:xfrm>
        </p:spPr>
        <p:txBody>
          <a:bodyPr/>
          <a:lstStyle/>
          <a:p>
            <a:pPr algn="ctr"/>
            <a:r>
              <a:rPr lang="kk-KZ" sz="5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тоқсан қорытындысы </a:t>
            </a:r>
            <a:endParaRPr lang="ru-RU" sz="5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3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тілі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061418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275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305502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88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672577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1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044305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145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141231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881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272374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54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077953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411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136242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89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 мен екпінділер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863536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90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 сапалық көрсеткіші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453123"/>
              </p:ext>
            </p:extLst>
          </p:nvPr>
        </p:nvGraphicFramePr>
        <p:xfrm>
          <a:off x="395536" y="1806575"/>
          <a:ext cx="8208912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303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717631"/>
              </p:ext>
            </p:extLst>
          </p:nvPr>
        </p:nvGraphicFramePr>
        <p:xfrm>
          <a:off x="539552" y="1806575"/>
          <a:ext cx="8352928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165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әдебиеті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431428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96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 тілі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890951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17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 әдебиеті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315783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943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тарихы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746545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3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Дүниежүзі тарихы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893392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92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TM01972873[[fn=Лето]]</Template>
  <TotalTime>63</TotalTime>
  <Words>30</Words>
  <Application>Microsoft Office PowerPoint</Application>
  <PresentationFormat>Экран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Summer</vt:lpstr>
      <vt:lpstr>ІІ тоқсан қорытындысы </vt:lpstr>
      <vt:lpstr>Үздіктер мен екпінділер</vt:lpstr>
      <vt:lpstr>Сыныптың сапалық көрсеткіші</vt:lpstr>
      <vt:lpstr>Қазақ тілі</vt:lpstr>
      <vt:lpstr>Қазақ әдебиеті </vt:lpstr>
      <vt:lpstr>Орыс тілі </vt:lpstr>
      <vt:lpstr>Орыс әдебиеті </vt:lpstr>
      <vt:lpstr>Қазақстан тарихы </vt:lpstr>
      <vt:lpstr>Дүниежүзі тарихы</vt:lpstr>
      <vt:lpstr>Ағылшын тілі </vt:lpstr>
      <vt:lpstr>Математика </vt:lpstr>
      <vt:lpstr>Геометрия </vt:lpstr>
      <vt:lpstr>Химия </vt:lpstr>
      <vt:lpstr>Физика </vt:lpstr>
      <vt:lpstr>Биология </vt:lpstr>
      <vt:lpstr>Жаратылыстану</vt:lpstr>
      <vt:lpstr>Информатика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ІІ тоқсан қорытындысы</dc:title>
  <dc:creator>Айбота</dc:creator>
  <cp:lastModifiedBy>Айбота</cp:lastModifiedBy>
  <cp:revision>12</cp:revision>
  <dcterms:created xsi:type="dcterms:W3CDTF">2018-01-05T10:39:15Z</dcterms:created>
  <dcterms:modified xsi:type="dcterms:W3CDTF">2018-01-05T11:43:04Z</dcterms:modified>
</cp:coreProperties>
</file>