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3924" y="-18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A7A44F-D04E-446E-B2FC-D5197A17831B}" type="datetimeFigureOut">
              <a:rPr lang="ru-RU" smtClean="0"/>
              <a:t>17.11.2017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D6EF42-8427-4631-B893-839A731BDB8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Around school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form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75057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766834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88436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8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0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5197192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smtClean="0">
                <a:solidFill>
                  <a:schemeClr val="accent1"/>
                </a:solidFill>
              </a:rPr>
              <a:t>Is this a canteen?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-no It isn’t. it is a classroom.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4620" r="5172" b="5730"/>
          <a:stretch/>
        </p:blipFill>
        <p:spPr bwMode="auto">
          <a:xfrm>
            <a:off x="2987824" y="1700808"/>
            <a:ext cx="33843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9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>
                <a:solidFill>
                  <a:schemeClr val="accent1"/>
                </a:solidFill>
              </a:rPr>
              <a:t>Is this a </a:t>
            </a:r>
            <a:r>
              <a:rPr lang="en-US" dirty="0" smtClean="0">
                <a:solidFill>
                  <a:schemeClr val="accent1"/>
                </a:solidFill>
              </a:rPr>
              <a:t>school?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-Yes, it is.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08856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7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words: </a:t>
            </a:r>
            <a:r>
              <a:rPr lang="en-US" sz="6600" dirty="0" smtClean="0">
                <a:solidFill>
                  <a:srgbClr val="0070C0"/>
                </a:solidFill>
              </a:rPr>
              <a:t>sch</a:t>
            </a:r>
            <a:r>
              <a:rPr lang="en-US" sz="6600" dirty="0" smtClean="0">
                <a:solidFill>
                  <a:srgbClr val="FF0000"/>
                </a:solidFill>
              </a:rPr>
              <a:t>oo</a:t>
            </a:r>
            <a:r>
              <a:rPr lang="en-US" sz="6600" dirty="0" smtClean="0">
                <a:solidFill>
                  <a:srgbClr val="0070C0"/>
                </a:solidFill>
              </a:rPr>
              <a:t>l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63284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L</a:t>
            </a:r>
            <a:r>
              <a:rPr lang="en-US" sz="6600" dirty="0" smtClean="0">
                <a:solidFill>
                  <a:srgbClr val="FF0000"/>
                </a:solidFill>
              </a:rPr>
              <a:t>i</a:t>
            </a:r>
            <a:r>
              <a:rPr lang="en-US" sz="6600" dirty="0" smtClean="0">
                <a:solidFill>
                  <a:srgbClr val="0070C0"/>
                </a:solidFill>
              </a:rPr>
              <a:t>br</a:t>
            </a:r>
            <a:r>
              <a:rPr lang="en-US" sz="6600" dirty="0" smtClean="0">
                <a:solidFill>
                  <a:srgbClr val="FF0000"/>
                </a:solidFill>
              </a:rPr>
              <a:t>a</a:t>
            </a:r>
            <a:r>
              <a:rPr lang="en-US" sz="6600" dirty="0" smtClean="0">
                <a:solidFill>
                  <a:srgbClr val="0070C0"/>
                </a:solidFill>
              </a:rPr>
              <a:t>r</a:t>
            </a:r>
            <a:r>
              <a:rPr lang="en-US" sz="6600" dirty="0" smtClean="0">
                <a:solidFill>
                  <a:srgbClr val="FF0000"/>
                </a:solidFill>
              </a:rPr>
              <a:t>y 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68352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4"/>
          <a:stretch/>
        </p:blipFill>
        <p:spPr bwMode="auto">
          <a:xfrm>
            <a:off x="3563888" y="1700808"/>
            <a:ext cx="4192882" cy="290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7704856" cy="15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G</a:t>
            </a:r>
            <a:r>
              <a:rPr lang="en-US" sz="7200" dirty="0" smtClean="0">
                <a:solidFill>
                  <a:srgbClr val="FF0000"/>
                </a:solidFill>
              </a:rPr>
              <a:t>y</a:t>
            </a:r>
            <a:r>
              <a:rPr lang="en-US" sz="7200" dirty="0" smtClean="0">
                <a:solidFill>
                  <a:srgbClr val="0070C0"/>
                </a:solidFill>
              </a:rPr>
              <a:t>m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454645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259854" y="1484784"/>
            <a:ext cx="56082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C</a:t>
            </a:r>
            <a:r>
              <a:rPr lang="en-US" sz="6600" dirty="0" smtClean="0">
                <a:solidFill>
                  <a:srgbClr val="FF0000"/>
                </a:solidFill>
              </a:rPr>
              <a:t>a</a:t>
            </a:r>
            <a:r>
              <a:rPr lang="en-US" sz="6600" dirty="0" smtClean="0">
                <a:solidFill>
                  <a:srgbClr val="0070C0"/>
                </a:solidFill>
              </a:rPr>
              <a:t>nt</a:t>
            </a:r>
            <a:r>
              <a:rPr lang="en-US" sz="6600" dirty="0" smtClean="0">
                <a:solidFill>
                  <a:srgbClr val="FF0000"/>
                </a:solidFill>
              </a:rPr>
              <a:t>ee</a:t>
            </a:r>
            <a:r>
              <a:rPr lang="en-US" sz="6600" dirty="0" smtClean="0">
                <a:solidFill>
                  <a:srgbClr val="0070C0"/>
                </a:solidFill>
              </a:rPr>
              <a:t>n 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702918" cy="34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 bwMode="auto">
          <a:xfrm>
            <a:off x="539552" y="1700808"/>
            <a:ext cx="41044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Cl</a:t>
            </a:r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7200" dirty="0" smtClean="0">
                <a:solidFill>
                  <a:srgbClr val="0070C0"/>
                </a:solidFill>
              </a:rPr>
              <a:t>ssr</a:t>
            </a:r>
            <a:r>
              <a:rPr lang="en-US" sz="7200" dirty="0" smtClean="0">
                <a:solidFill>
                  <a:srgbClr val="FF0000"/>
                </a:solidFill>
              </a:rPr>
              <a:t>oo</a:t>
            </a:r>
            <a:r>
              <a:rPr lang="en-US" sz="7200" dirty="0" smtClean="0">
                <a:solidFill>
                  <a:srgbClr val="0070C0"/>
                </a:solidFill>
              </a:rPr>
              <a:t>m</a:t>
            </a:r>
            <a:r>
              <a:rPr lang="en-US" sz="7200" dirty="0" smtClean="0"/>
              <a:t> </a:t>
            </a:r>
            <a:endParaRPr lang="ru-RU" sz="7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4620" r="5172" b="5730"/>
          <a:stretch/>
        </p:blipFill>
        <p:spPr bwMode="auto">
          <a:xfrm>
            <a:off x="772886" y="1915886"/>
            <a:ext cx="3799112" cy="27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/>
        </p:blipFill>
        <p:spPr bwMode="auto">
          <a:xfrm>
            <a:off x="4499992" y="3645024"/>
            <a:ext cx="3645025" cy="31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8028384" cy="646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7812360" cy="71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</TotalTime>
  <Words>24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Around school </vt:lpstr>
      <vt:lpstr>New words: school </vt:lpstr>
      <vt:lpstr>Library </vt:lpstr>
      <vt:lpstr>Gym </vt:lpstr>
      <vt:lpstr>Canteen </vt:lpstr>
      <vt:lpstr>Classroom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Is this a canteen? -no It isn’t. it is a classroom.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school</dc:title>
  <dc:creator>Школа</dc:creator>
  <cp:lastModifiedBy>Школа</cp:lastModifiedBy>
  <cp:revision>4</cp:revision>
  <dcterms:created xsi:type="dcterms:W3CDTF">2017-11-15T06:58:44Z</dcterms:created>
  <dcterms:modified xsi:type="dcterms:W3CDTF">2017-11-17T09:53:34Z</dcterms:modified>
</cp:coreProperties>
</file>